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10" r:id="rId2"/>
    <p:sldId id="311" r:id="rId3"/>
    <p:sldId id="312" r:id="rId4"/>
    <p:sldId id="313" r:id="rId5"/>
    <p:sldId id="314" r:id="rId6"/>
    <p:sldId id="316" r:id="rId7"/>
    <p:sldId id="315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4475" userDrawn="1">
          <p15:clr>
            <a:srgbClr val="A4A3A4"/>
          </p15:clr>
        </p15:guide>
        <p15:guide id="3" orient="horz" pos="1207" userDrawn="1">
          <p15:clr>
            <a:srgbClr val="A4A3A4"/>
          </p15:clr>
        </p15:guide>
        <p15:guide id="4" pos="4112" userDrawn="1">
          <p15:clr>
            <a:srgbClr val="A4A3A4"/>
          </p15:clr>
        </p15:guide>
        <p15:guide id="5" pos="23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7B079C-6BFE-A692-31A2-EC5C850E50CA}" name="Louise Newton" initials="LN" userId="S::lnewton@youngliving.com::41637792-c231-441c-8248-611a0d0816e3" providerId="AD"/>
  <p188:author id="{4CFB38C2-D751-D1B4-0CDA-7E33A106951B}" name="Vladimira Soja" initials="VS" userId="S::vsoja@youngliving.com::797021a8-e315-4fae-b1b4-530e7ef7693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F"/>
    <a:srgbClr val="F891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07"/>
    <p:restoredTop sz="92245"/>
  </p:normalViewPr>
  <p:slideViewPr>
    <p:cSldViewPr snapToGrid="0">
      <p:cViewPr varScale="1">
        <p:scale>
          <a:sx n="112" d="100"/>
          <a:sy n="112" d="100"/>
        </p:scale>
        <p:origin x="208" y="216"/>
      </p:cViewPr>
      <p:guideLst>
        <p:guide orient="horz" pos="913"/>
        <p:guide pos="4475"/>
        <p:guide orient="horz" pos="1207"/>
        <p:guide pos="4112"/>
        <p:guide pos="238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A609B2-5BB3-E14D-8E27-9B2C7B9904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81C36A-EACC-EE46-B987-1A993AB41B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B6826-C591-2E4B-B049-0BCCFD4D84D0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F578-03BB-1745-BA96-FD8B6DCFAE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D6505A-08DB-074D-BA95-63DCB5D43B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B65DC-F593-E646-8189-5FE277EDF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19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A10F6-ACAD-46BE-B3AD-EFD8065B5CAD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06894-459D-46A2-9E10-996744D32E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947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385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162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665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248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836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566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964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517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659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550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507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526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521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4418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751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809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638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28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017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893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038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06894-459D-46A2-9E10-996744D32EE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966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2EC8A-E420-3A22-B8E5-8372DABF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37288"/>
            <a:ext cx="803275" cy="365125"/>
          </a:xfrm>
          <a:prstGeom prst="rect">
            <a:avLst/>
          </a:prstGeom>
        </p:spPr>
        <p:txBody>
          <a:bodyPr/>
          <a:lstStyle/>
          <a:p>
            <a:fld id="{5E4779EB-8AF4-469A-9D69-EDB6BC6C6D0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28393A5-3B60-C94F-818F-9111A5FC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584200"/>
            <a:ext cx="10009188" cy="5602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A696C7-32A6-434E-9141-ABFF49D5A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025" y="1440034"/>
            <a:ext cx="10009188" cy="479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61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2EC8A-E420-3A22-B8E5-8372DABF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37288"/>
            <a:ext cx="803275" cy="365125"/>
          </a:xfrm>
          <a:prstGeom prst="rect">
            <a:avLst/>
          </a:prstGeom>
        </p:spPr>
        <p:txBody>
          <a:bodyPr/>
          <a:lstStyle/>
          <a:p>
            <a:fld id="{5E4779EB-8AF4-469A-9D69-EDB6BC6C6D0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28393A5-3B60-C94F-818F-9111A5FC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584200"/>
            <a:ext cx="10009188" cy="5602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A696C7-32A6-434E-9141-ABFF49D5A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025" y="1440034"/>
            <a:ext cx="10009188" cy="479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113AC3-5333-674A-84F3-5EEFB8DF2C7F}"/>
              </a:ext>
            </a:extLst>
          </p:cNvPr>
          <p:cNvSpPr/>
          <p:nvPr userDrawn="1"/>
        </p:nvSpPr>
        <p:spPr>
          <a:xfrm>
            <a:off x="0" y="0"/>
            <a:ext cx="803275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D46C08-7882-BC4B-99F4-4CCF072BDE09}"/>
              </a:ext>
            </a:extLst>
          </p:cNvPr>
          <p:cNvSpPr txBox="1">
            <a:spLocks/>
          </p:cNvSpPr>
          <p:nvPr userDrawn="1"/>
        </p:nvSpPr>
        <p:spPr>
          <a:xfrm>
            <a:off x="0" y="6237288"/>
            <a:ext cx="80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GT Walsheim Pr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4779EB-8AF4-469A-9D69-EDB6BC6C6D0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5D30E8-91ED-9347-9CFA-DAF7ABBB90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556" y="584200"/>
            <a:ext cx="358003" cy="3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14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2EC8A-E420-3A22-B8E5-8372DABF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37288"/>
            <a:ext cx="803275" cy="365125"/>
          </a:xfrm>
          <a:prstGeom prst="rect">
            <a:avLst/>
          </a:prstGeom>
        </p:spPr>
        <p:txBody>
          <a:bodyPr/>
          <a:lstStyle/>
          <a:p>
            <a:fld id="{5E4779EB-8AF4-469A-9D69-EDB6BC6C6D0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28393A5-3B60-C94F-818F-9111A5FC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887" y="584200"/>
            <a:ext cx="6156325" cy="9731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A696C7-32A6-434E-9141-ABFF49D5A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887" y="1928813"/>
            <a:ext cx="6156325" cy="43084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5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2EC8A-E420-3A22-B8E5-8372DABF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37288"/>
            <a:ext cx="803275" cy="365125"/>
          </a:xfrm>
          <a:prstGeom prst="rect">
            <a:avLst/>
          </a:prstGeom>
        </p:spPr>
        <p:txBody>
          <a:bodyPr/>
          <a:lstStyle/>
          <a:p>
            <a:fld id="{5E4779EB-8AF4-469A-9D69-EDB6BC6C6D0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28393A5-3B60-C94F-818F-9111A5FC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584200"/>
            <a:ext cx="6156325" cy="9731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A696C7-32A6-434E-9141-ABFF49D5A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025" y="1928813"/>
            <a:ext cx="6156325" cy="4308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895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8499E-12D5-5C3D-AF3C-626113A0A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584200"/>
            <a:ext cx="10009188" cy="56029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FCA89-3752-3AE5-1BB3-4F406C1B3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025" y="1440034"/>
            <a:ext cx="10009188" cy="47972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F5289-F900-93A4-722D-012A3C709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37288"/>
            <a:ext cx="803275" cy="365125"/>
          </a:xfrm>
          <a:prstGeom prst="rect">
            <a:avLst/>
          </a:prstGeom>
        </p:spPr>
        <p:txBody>
          <a:bodyPr/>
          <a:lstStyle/>
          <a:p>
            <a:fld id="{5E4779EB-8AF4-469A-9D69-EDB6BC6C6D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24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15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1" r:id="rId3"/>
    <p:sldLayoutId id="2147483652" r:id="rId4"/>
    <p:sldLayoutId id="214748365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>
              <a:lumMod val="75000"/>
              <a:lumOff val="25000"/>
            </a:schemeClr>
          </a:solidFill>
          <a:latin typeface="Playfair Display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GT Walsheim Pro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GT Walsheim Pro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b="0" i="0" kern="1200">
          <a:solidFill>
            <a:schemeClr val="tx1">
              <a:lumMod val="75000"/>
              <a:lumOff val="25000"/>
            </a:schemeClr>
          </a:solidFill>
          <a:latin typeface="GT Walsheim Pro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GT Walsheim Pro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GT Walsheim Pro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846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368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2933" userDrawn="1">
          <p15:clr>
            <a:srgbClr val="F26B43"/>
          </p15:clr>
        </p15:guide>
        <p15:guide id="7" pos="327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50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80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32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76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94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12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56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1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75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5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1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99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61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73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17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64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82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80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90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40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3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C767B-3302-D648-A2F8-655523467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63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B6A36"/>
      </a:accent1>
      <a:accent2>
        <a:srgbClr val="F6F5ED"/>
      </a:accent2>
      <a:accent3>
        <a:srgbClr val="A5A5A5"/>
      </a:accent3>
      <a:accent4>
        <a:srgbClr val="FFC000"/>
      </a:accent4>
      <a:accent5>
        <a:srgbClr val="A1C4C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</TotalTime>
  <Words>22</Words>
  <Application>Microsoft Macintosh PowerPoint</Application>
  <PresentationFormat>Widescreen</PresentationFormat>
  <Paragraphs>22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GT Walsheim Pro</vt:lpstr>
      <vt:lpstr>GT Walsheim Pro Light</vt:lpstr>
      <vt:lpstr>Playfair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NingXia</dc:title>
  <dc:creator>Vladimira Soja</dc:creator>
  <cp:lastModifiedBy>Maria Bort</cp:lastModifiedBy>
  <cp:revision>25</cp:revision>
  <dcterms:created xsi:type="dcterms:W3CDTF">2022-10-11T12:08:23Z</dcterms:created>
  <dcterms:modified xsi:type="dcterms:W3CDTF">2022-10-28T16:37:36Z</dcterms:modified>
</cp:coreProperties>
</file>